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69" r:id="rId2"/>
    <p:sldId id="374" r:id="rId3"/>
    <p:sldId id="404" r:id="rId4"/>
    <p:sldId id="400" r:id="rId5"/>
    <p:sldId id="402" r:id="rId6"/>
    <p:sldId id="365" r:id="rId7"/>
    <p:sldId id="398" r:id="rId8"/>
    <p:sldId id="403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55"/>
    <a:srgbClr val="006633"/>
    <a:srgbClr val="E0FFE6"/>
    <a:srgbClr val="CC0000"/>
    <a:srgbClr val="FFE0E0"/>
    <a:srgbClr val="E1F2FF"/>
    <a:srgbClr val="FAFCBC"/>
    <a:srgbClr val="FBDDD9"/>
    <a:srgbClr val="D4CFC5"/>
    <a:srgbClr val="B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277" autoAdjust="0"/>
  </p:normalViewPr>
  <p:slideViewPr>
    <p:cSldViewPr snapToGrid="0" showGuides="1">
      <p:cViewPr varScale="1">
        <p:scale>
          <a:sx n="43" d="100"/>
          <a:sy n="43" d="100"/>
        </p:scale>
        <p:origin x="1306" y="53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3DBA-0C64-5F6D-BD56-94C32F93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81E990-0A93-5EFB-861B-D69EFC39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7B31CD-FB74-197D-5FC7-041D8E58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9BFCA-AF1B-804B-4FD2-82EB963A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8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hjsportfoliolist.netlify.app/pages/lostark/lancemaster/lancemaster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hyperlink" Target="https://hjsportfoliolist.netlify.app/pages/lostark/lancemaster/lancemaste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hjsportfoliolist.netlify.app/" TargetMode="External"/><Relationship Id="rId5" Type="http://schemas.microsoft.com/office/2007/relationships/hdphoto" Target="../media/hdphoto5.wdp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hjsportfoliolist.netlify.app/pages/lostark/datatable/datatabl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hyperlink" Target="https://hjsportfoliolist.netlify.app/pages/pg/swordsma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hyperlink" Target="https://hjsportfoliolist.netlify.app/pages/lostark/emberspirit/emberspirit" TargetMode="External"/><Relationship Id="rId5" Type="http://schemas.openxmlformats.org/officeDocument/2006/relationships/image" Target="../media/image20.png"/><Relationship Id="rId10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19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5.jp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238271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많이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꽤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조금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해본 적 있어요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4244617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561316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8461307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6148507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A2951AF6-525A-4DE5-86ED-C97CAB7FB3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64304"/>
            <a:ext cx="25648" cy="13850"/>
          </a:xfrm>
        </p:spPr>
        <p:txBody>
          <a:bodyPr wrap="none" lIns="0" tIns="0" rIns="0" bIns="0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소개</a:t>
            </a:r>
          </a:p>
        </p:txBody>
      </p:sp>
      <p:pic>
        <p:nvPicPr>
          <p:cNvPr id="9" name="그림 8" descr="인간의 얼굴, 사람, 목, 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2DC71F-F9EA-4C85-7BB1-CCBFC9432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41640"/>
            <a:ext cx="1242408" cy="15873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242408" cy="15873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D97461C7-11E4-E63E-0EC3-1B3DBC46A7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3400" y="88702"/>
            <a:ext cx="2564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이력</a:t>
            </a:r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F839-3DAE-0EC2-8556-F189AB34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152590-CF1A-A7FB-EA30-839F23022875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CD34A-D77B-A494-32DA-5DFD061AA2A1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BEC5FC-DF92-5709-B073-3A1AB79C46E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C4D170-B247-42F8-F6C2-315E76FC51F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7986FAF-4F59-F41E-F158-EBB946258BB5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558776-33AE-8FB5-C2DB-0CE3D66B31E6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9A5920-B088-A0E2-AD2E-E7EDC9D3B839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DF8C6E-1BED-5895-A22F-4E8E66505C9A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5727C76-8A27-2E28-C59E-9A19866E9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8362B-77CF-DE7C-6A9A-9F3B3EEFA52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41AC34-C44C-0991-9396-61B91951624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AB011-CE7E-233A-6692-C1343EE5B7E6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95E0E-E8E5-1183-89D1-A9985B79BE91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B170D-20C7-C868-A9D6-C7D93CE7EFF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7E2D15-7BD5-7683-B791-377FF14717DD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4450321-5393-A3C9-C0F0-4304447B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6E6A0-176F-1964-C4FF-35D9CE5129B7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C1AC65-0515-EAD1-1052-9912F8BCAB2D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3B0DC-4983-B7CF-7C7F-D7931760CC5C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34DC3A5-68A0-E977-878E-D61B65254F4A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F690B6-CB3C-5AD2-C01C-756996509738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glow rad="127000">
                    <a:srgbClr val="FAFCBC"/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/>
                    <a:t>아크패시브 </a:t>
                  </a:r>
                  <a:r>
                    <a:rPr lang="en-US" altLang="ko-KR"/>
                    <a:t>: </a:t>
                  </a:r>
                  <a:r>
                    <a:rPr lang="ko-KR" altLang="en-US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C9A75D-53A7-BCBD-3E16-7F466A53F6A3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17EF59-01A9-676D-6345-C191B4269F32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3A2ED1-01F1-636D-3055-ED223450F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3C32CB-36F7-E8B9-6063-0FCCC40F0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D4AA0-D98B-953C-9C05-9C8E70AFF38F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F27B46-AC16-25CC-861C-51A0944AAA9F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10D90-24EF-4D6B-C4D4-DEF6345784A1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B3998-4779-324C-4E8A-7280ABCD08DE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A4178-E6EB-19CA-529F-4F2EDCC0083A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D820581-94BE-E337-EE0C-1741C5BD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1C151E1-3964-36E0-C8B6-878FF2309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A607894-F1A2-0E7D-8EC7-3D5E6A84F97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01D6E-A83B-CC59-5F93-09598CE55C15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2276EB-DF54-0DBB-AA66-7B412BC7327E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6BC7EC-75FC-0BDE-3317-6A9AC3253226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49470B-E8C4-8329-8564-35817DC8068A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DA2D01A-7036-9676-BFB6-BB2CA9803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A7A77DA2-CD12-2370-4158-D7D23C7BBDF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CB9D4D5-AD26-FCD4-7349-04A13B77DDF2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B44A54-0E65-8527-4C68-5D60816CEE3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D8B7E-3B5C-C9CC-D352-779BE06DC102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0" name="직사각형 39">
                <a:hlinkClick r:id="rId11" tooltip="창술사 역기획 문서 페이지"/>
                <a:extLst>
                  <a:ext uri="{FF2B5EF4-FFF2-40B4-BE49-F238E27FC236}">
                    <a16:creationId xmlns:a16="http://schemas.microsoft.com/office/drawing/2014/main" id="{C41C659F-5279-B582-9904-9245E3E051AB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68F4-A62D-FB9E-2811-03A2D9354AE6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69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4300" y="4278059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69B1D7-976D-F9CA-688E-07AFD7EBEF3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C94F67-CE09-DE2F-1425-46DB91094047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68346C-E802-F8DA-DFA9-A9A6EC24A437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11129BF-C3E0-3246-1431-4C6B5ACAD7E7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74879AF-08E7-F6A0-E2F2-DD2BAE96068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1" name="그림 8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925AADF-F370-C332-D134-860C9C3AD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79" name="직사각형 78">
                <a:hlinkClick r:id="rId11" tooltip="웹사이트 열기"/>
                <a:extLst>
                  <a:ext uri="{FF2B5EF4-FFF2-40B4-BE49-F238E27FC236}">
                    <a16:creationId xmlns:a16="http://schemas.microsoft.com/office/drawing/2014/main" id="{6D65FBA5-35A3-239D-3EB2-4E9E27E7DF91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AAFB145E-E675-A541-A566-A42133003576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FD28750-44A8-F87A-8614-B5F640AE635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186997-EA8A-389F-AF73-D9F28119EEEA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7" name="직사각형 76">
                <a:hlinkClick r:id="rId12" tooltip="창술사 역기획 문서 페이지"/>
                <a:extLst>
                  <a:ext uri="{FF2B5EF4-FFF2-40B4-BE49-F238E27FC236}">
                    <a16:creationId xmlns:a16="http://schemas.microsoft.com/office/drawing/2014/main" id="{0ED2143C-9843-3413-CF8B-5FA078BEF8AA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348752-BD93-B313-F588-B8789AB4BBB8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ERD </a:t>
              </a:r>
              <a:r>
                <a:rPr lang="ko-KR" altLang="en-US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2BE8574-F65C-87BB-5B20-B911DB35BA8E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9272802" y="240743"/>
            <a:chExt cx="2584236" cy="1958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E987D7-D587-5FE6-9D25-79403A8299BF}"/>
                </a:ext>
              </a:extLst>
            </p:cNvPr>
            <p:cNvSpPr txBox="1"/>
            <p:nvPr/>
          </p:nvSpPr>
          <p:spPr>
            <a:xfrm>
              <a:off x="9533169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15B4F82-46F3-38EB-BAA8-CD3C4B435AA3}"/>
                </a:ext>
              </a:extLst>
            </p:cNvPr>
            <p:cNvGrpSpPr/>
            <p:nvPr/>
          </p:nvGrpSpPr>
          <p:grpSpPr>
            <a:xfrm>
              <a:off x="10140476" y="240743"/>
              <a:ext cx="720317" cy="195843"/>
              <a:chOff x="9560211" y="380822"/>
              <a:chExt cx="720317" cy="195843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F59D4D0-D062-441B-64DC-50095929CAEE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7E8C4D3-3E9B-8B07-85B5-6B2DEC2E0D65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0" name="그림 89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37068E-00C4-AE7D-E7BA-56B96B34C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8" name="직사각형 87">
                <a:hlinkClick r:id="rId6" tooltip="웹사이트 열기"/>
                <a:extLst>
                  <a:ext uri="{FF2B5EF4-FFF2-40B4-BE49-F238E27FC236}">
                    <a16:creationId xmlns:a16="http://schemas.microsoft.com/office/drawing/2014/main" id="{8BAE8FFC-0436-5476-7ED0-C2FE767166E9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3DA43090-7070-2A78-3E13-8707B4495EBD}"/>
                </a:ext>
              </a:extLst>
            </p:cNvPr>
            <p:cNvSpPr/>
            <p:nvPr/>
          </p:nvSpPr>
          <p:spPr>
            <a:xfrm>
              <a:off x="10914284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9744E5C-3234-C8D5-4EDB-25CED33C186F}"/>
                </a:ext>
              </a:extLst>
            </p:cNvPr>
            <p:cNvGrpSpPr/>
            <p:nvPr/>
          </p:nvGrpSpPr>
          <p:grpSpPr>
            <a:xfrm>
              <a:off x="11126586" y="240743"/>
              <a:ext cx="730452" cy="195843"/>
              <a:chOff x="11126586" y="240743"/>
              <a:chExt cx="730452" cy="19584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F35FB6-43EF-BDD8-7B4D-21235A36E751}"/>
                  </a:ext>
                </a:extLst>
              </p:cNvPr>
              <p:cNvSpPr txBox="1"/>
              <p:nvPr/>
            </p:nvSpPr>
            <p:spPr>
              <a:xfrm>
                <a:off x="11126586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 테이블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86" name="직사각형 85">
                <a:hlinkClick r:id="rId7" tooltip="데이터 테이블 페이지"/>
                <a:extLst>
                  <a:ext uri="{FF2B5EF4-FFF2-40B4-BE49-F238E27FC236}">
                    <a16:creationId xmlns:a16="http://schemas.microsoft.com/office/drawing/2014/main" id="{9F4C9286-0054-C963-2547-C84C4B584C77}"/>
                  </a:ext>
                </a:extLst>
              </p:cNvPr>
              <p:cNvSpPr/>
              <p:nvPr/>
            </p:nvSpPr>
            <p:spPr>
              <a:xfrm>
                <a:off x="11138323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8D3D47-B73C-2727-3EAC-46A7296A3C19}"/>
                </a:ext>
              </a:extLst>
            </p:cNvPr>
            <p:cNvSpPr txBox="1"/>
            <p:nvPr/>
          </p:nvSpPr>
          <p:spPr>
            <a:xfrm>
              <a:off x="9272802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E0BC56-A81E-B983-A0E2-03B58136EE28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8BBE9A-1D92-E609-212F-D43FC8C5FF59}"/>
              </a:ext>
            </a:extLst>
          </p:cNvPr>
          <p:cNvGrpSpPr/>
          <p:nvPr/>
        </p:nvGrpSpPr>
        <p:grpSpPr>
          <a:xfrm>
            <a:off x="6455645" y="947024"/>
            <a:ext cx="3840000" cy="2160000"/>
            <a:chOff x="6455645" y="947024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0661FB-9D98-BC81-1F60-AC709600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5949" y="947024"/>
              <a:ext cx="3839391" cy="21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C2C26-956F-689B-B1D2-305EE388A3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55645" y="947024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CBA0FF-3053-B340-7EFF-00D8E1A0641C}"/>
              </a:ext>
            </a:extLst>
          </p:cNvPr>
          <p:cNvGrpSpPr/>
          <p:nvPr/>
        </p:nvGrpSpPr>
        <p:grpSpPr>
          <a:xfrm>
            <a:off x="7187245" y="2667321"/>
            <a:ext cx="3840000" cy="2160000"/>
            <a:chOff x="7187245" y="266732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5CC90E-0ECF-C115-6547-E2FA5E90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7549" y="2667321"/>
              <a:ext cx="3839391" cy="216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BCF5B-D0C2-1C84-2974-C414967294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87245" y="266732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1F68D-5A0D-E1AA-84EE-FDA0D9BB8F99}"/>
              </a:ext>
            </a:extLst>
          </p:cNvPr>
          <p:cNvGrpSpPr/>
          <p:nvPr/>
        </p:nvGrpSpPr>
        <p:grpSpPr>
          <a:xfrm>
            <a:off x="7918845" y="4387850"/>
            <a:ext cx="3840000" cy="2160000"/>
            <a:chOff x="7918845" y="4387850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E5918F-06C3-35BF-61EC-88FB8A37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18845" y="4387850"/>
              <a:ext cx="3840000" cy="215953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9A309A-FD92-B20A-E33C-A12D19F5E2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18845" y="4387850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DC0532-2917-9BC9-CC06-0944BC631FA8}"/>
              </a:ext>
            </a:extLst>
          </p:cNvPr>
          <p:cNvGrpSpPr/>
          <p:nvPr/>
        </p:nvGrpSpPr>
        <p:grpSpPr>
          <a:xfrm>
            <a:off x="6359526" y="645556"/>
            <a:ext cx="1765938" cy="180000"/>
            <a:chOff x="396108" y="1852501"/>
            <a:chExt cx="176593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D6AE1-D311-864B-1F6F-E906370963B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4E3D-9291-838B-C643-2ACDE81367E6}"/>
                </a:ext>
              </a:extLst>
            </p:cNvPr>
            <p:cNvSpPr txBox="1"/>
            <p:nvPr/>
          </p:nvSpPr>
          <p:spPr>
            <a:xfrm>
              <a:off x="576108" y="1865557"/>
              <a:ext cx="158593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검객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2C1A1B-EFCE-2BB0-5C7C-A190B0C709D1}"/>
              </a:ext>
            </a:extLst>
          </p:cNvPr>
          <p:cNvGrpSpPr/>
          <p:nvPr/>
        </p:nvGrpSpPr>
        <p:grpSpPr>
          <a:xfrm>
            <a:off x="337037" y="645556"/>
            <a:ext cx="3758471" cy="180000"/>
            <a:chOff x="396108" y="1852501"/>
            <a:chExt cx="3758471" cy="18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8FBE3-A1BB-0A5E-0E61-3FADCE0C521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15991-A03C-CD3C-F405-DDA89CAC7A31}"/>
                </a:ext>
              </a:extLst>
            </p:cNvPr>
            <p:cNvSpPr txBox="1"/>
            <p:nvPr/>
          </p:nvSpPr>
          <p:spPr>
            <a:xfrm>
              <a:off x="576108" y="1865557"/>
              <a:ext cx="3578471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화령사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(Ember Spirit)’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스킬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AAA11F-B084-B87C-AE76-316F2F9709D4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A00D56-CFD4-FF13-D4C3-7BE6721E7B2F}"/>
              </a:ext>
            </a:extLst>
          </p:cNvPr>
          <p:cNvGrpSpPr/>
          <p:nvPr/>
        </p:nvGrpSpPr>
        <p:grpSpPr>
          <a:xfrm>
            <a:off x="433156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06828-C578-228C-2DC1-E0CA40A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037" y="1063782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47A6C2-E22B-B1B7-617E-DB35989C66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A774DA-1B3C-4E82-5C0C-F646E5EF8A03}"/>
              </a:ext>
            </a:extLst>
          </p:cNvPr>
          <p:cNvGrpSpPr/>
          <p:nvPr/>
        </p:nvGrpSpPr>
        <p:grpSpPr>
          <a:xfrm>
            <a:off x="1164756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49355F-F79F-D7C1-DD70-08A4A42C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FC884-A115-472E-02EB-3AE071A9F1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D316A0-519E-8E60-3B7A-B38FCCECA698}"/>
              </a:ext>
            </a:extLst>
          </p:cNvPr>
          <p:cNvGrpSpPr/>
          <p:nvPr/>
        </p:nvGrpSpPr>
        <p:grpSpPr>
          <a:xfrm>
            <a:off x="1896356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047F5F-D2F2-7406-CE81-4540C111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EFD16A-3827-10BF-A652-E3A73DDCABB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E4F0BCB-6B4A-D807-9898-14AFE481D774}"/>
              </a:ext>
            </a:extLst>
          </p:cNvPr>
          <p:cNvGrpSpPr/>
          <p:nvPr/>
        </p:nvGrpSpPr>
        <p:grpSpPr>
          <a:xfrm>
            <a:off x="433156" y="947024"/>
            <a:ext cx="823847" cy="378614"/>
            <a:chOff x="433156" y="947024"/>
            <a:chExt cx="823847" cy="3786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74CC04-618D-B704-5068-28D091192C61}"/>
                </a:ext>
              </a:extLst>
            </p:cNvPr>
            <p:cNvSpPr txBox="1"/>
            <p:nvPr/>
          </p:nvSpPr>
          <p:spPr>
            <a:xfrm>
              <a:off x="584676" y="109904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FC5BEF-1478-7A15-15F0-B9F27B9BEA81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3D6BD6-802E-742F-DEA2-43AD1D243BE8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4928C0-F4C5-79C7-FA69-82FB927B0296}"/>
              </a:ext>
            </a:extLst>
          </p:cNvPr>
          <p:cNvGrpSpPr/>
          <p:nvPr/>
        </p:nvGrpSpPr>
        <p:grpSpPr>
          <a:xfrm>
            <a:off x="1164756" y="2667321"/>
            <a:ext cx="1187729" cy="378614"/>
            <a:chOff x="1164756" y="2667321"/>
            <a:chExt cx="1187729" cy="3786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992126-2AA7-4409-B013-853694078E79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EE8926-5B76-0296-B288-C90ECF9213C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ABE831-5865-04AF-AD5D-DE16FCE701AB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6E7E94A-2EB6-91EA-518A-E53C93B72AFC}"/>
              </a:ext>
            </a:extLst>
          </p:cNvPr>
          <p:cNvGrpSpPr/>
          <p:nvPr/>
        </p:nvGrpSpPr>
        <p:grpSpPr>
          <a:xfrm>
            <a:off x="1896356" y="4387618"/>
            <a:ext cx="823847" cy="378614"/>
            <a:chOff x="1896356" y="4387618"/>
            <a:chExt cx="823847" cy="3786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77662C-77EE-DA02-8DEE-02B0C05B9FBA}"/>
                </a:ext>
              </a:extLst>
            </p:cNvPr>
            <p:cNvSpPr txBox="1"/>
            <p:nvPr/>
          </p:nvSpPr>
          <p:spPr>
            <a:xfrm>
              <a:off x="2047876" y="4539641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스킬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EC471E-6DEC-FD7C-4562-8F2AFC8B37CB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E8BEAF-B249-15B6-BBA4-EDD87EE823B6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9A2F89E-D74B-924C-7108-DCD820227E72}"/>
              </a:ext>
            </a:extLst>
          </p:cNvPr>
          <p:cNvGrpSpPr/>
          <p:nvPr/>
        </p:nvGrpSpPr>
        <p:grpSpPr>
          <a:xfrm>
            <a:off x="6455645" y="947024"/>
            <a:ext cx="2399600" cy="378614"/>
            <a:chOff x="6455645" y="947024"/>
            <a:chExt cx="2399600" cy="3786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FBDB2-84FF-1967-57A4-DCB4DE15ED74}"/>
                </a:ext>
              </a:extLst>
            </p:cNvPr>
            <p:cNvSpPr txBox="1"/>
            <p:nvPr/>
          </p:nvSpPr>
          <p:spPr>
            <a:xfrm>
              <a:off x="6607165" y="1099047"/>
              <a:ext cx="2248080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기획 의도</a:t>
              </a:r>
              <a:r>
                <a:rPr lang="en-US" altLang="ko-KR" dirty="0"/>
                <a:t>(</a:t>
              </a:r>
              <a:r>
                <a:rPr lang="ko-KR" altLang="en-US"/>
                <a:t>전투의 방향성</a:t>
              </a:r>
              <a:r>
                <a:rPr lang="en-US" altLang="ko-KR" dirty="0"/>
                <a:t>, </a:t>
              </a:r>
              <a:r>
                <a:rPr lang="ko-KR" altLang="en-US"/>
                <a:t>스킬 구성</a:t>
              </a:r>
              <a:r>
                <a:rPr lang="en-US" altLang="ko-KR" dirty="0"/>
                <a:t>)&gt;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037BD6-5514-57CE-E7A8-4D17D5554E60}"/>
                </a:ext>
              </a:extLst>
            </p:cNvPr>
            <p:cNvSpPr txBox="1"/>
            <p:nvPr/>
          </p:nvSpPr>
          <p:spPr>
            <a:xfrm>
              <a:off x="6455645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06AB00E-CA52-D58A-56D1-9F74866B85FC}"/>
                </a:ext>
              </a:extLst>
            </p:cNvPr>
            <p:cNvSpPr txBox="1"/>
            <p:nvPr/>
          </p:nvSpPr>
          <p:spPr>
            <a:xfrm>
              <a:off x="6607165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4460173-97C8-5BCB-5010-79E77058B201}"/>
              </a:ext>
            </a:extLst>
          </p:cNvPr>
          <p:cNvGrpSpPr/>
          <p:nvPr/>
        </p:nvGrpSpPr>
        <p:grpSpPr>
          <a:xfrm>
            <a:off x="7187245" y="2667321"/>
            <a:ext cx="1077122" cy="378614"/>
            <a:chOff x="7187245" y="2667321"/>
            <a:chExt cx="1077122" cy="3786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ECF778-C302-F583-B4DA-3567E9E5F6E6}"/>
                </a:ext>
              </a:extLst>
            </p:cNvPr>
            <p:cNvSpPr txBox="1"/>
            <p:nvPr/>
          </p:nvSpPr>
          <p:spPr>
            <a:xfrm>
              <a:off x="7338765" y="2819344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스킬 설명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F40A62-EE57-0814-D02B-E6BBD3677F82}"/>
                </a:ext>
              </a:extLst>
            </p:cNvPr>
            <p:cNvSpPr txBox="1"/>
            <p:nvPr/>
          </p:nvSpPr>
          <p:spPr>
            <a:xfrm>
              <a:off x="7187245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DDC3E0-07E8-56F0-8F3E-9CE891CFE153}"/>
                </a:ext>
              </a:extLst>
            </p:cNvPr>
            <p:cNvSpPr txBox="1"/>
            <p:nvPr/>
          </p:nvSpPr>
          <p:spPr>
            <a:xfrm>
              <a:off x="7338765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678F319-D567-8564-6F2E-592BCF8123F3}"/>
              </a:ext>
            </a:extLst>
          </p:cNvPr>
          <p:cNvGrpSpPr/>
          <p:nvPr/>
        </p:nvGrpSpPr>
        <p:grpSpPr>
          <a:xfrm>
            <a:off x="7918845" y="4387618"/>
            <a:ext cx="1583672" cy="378614"/>
            <a:chOff x="7918845" y="4387618"/>
            <a:chExt cx="1583672" cy="37861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D5BCCD-7F36-CAF2-4609-8D3543C402CC}"/>
                </a:ext>
              </a:extLst>
            </p:cNvPr>
            <p:cNvSpPr txBox="1"/>
            <p:nvPr/>
          </p:nvSpPr>
          <p:spPr>
            <a:xfrm>
              <a:off x="8070366" y="4539641"/>
              <a:ext cx="1432151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917022-ADA4-D18F-C8B7-5F7AFE45F9E5}"/>
                </a:ext>
              </a:extLst>
            </p:cNvPr>
            <p:cNvSpPr txBox="1"/>
            <p:nvPr/>
          </p:nvSpPr>
          <p:spPr>
            <a:xfrm>
              <a:off x="7918845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2D01AD-9DB3-E148-F248-03843624A6C1}"/>
                </a:ext>
              </a:extLst>
            </p:cNvPr>
            <p:cNvSpPr txBox="1"/>
            <p:nvPr/>
          </p:nvSpPr>
          <p:spPr>
            <a:xfrm>
              <a:off x="8070365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E979A5E-0229-347E-100F-F5795473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제목 27">
            <a:extLst>
              <a:ext uri="{FF2B5EF4-FFF2-40B4-BE49-F238E27FC236}">
                <a16:creationId xmlns:a16="http://schemas.microsoft.com/office/drawing/2014/main" id="{7903796A-314C-41A0-DAB2-EF59C0BFF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B2CEDE2-D798-F780-986C-7595F2D1ACB1}"/>
              </a:ext>
            </a:extLst>
          </p:cNvPr>
          <p:cNvGrpSpPr/>
          <p:nvPr/>
        </p:nvGrpSpPr>
        <p:grpSpPr>
          <a:xfrm>
            <a:off x="7014484" y="240743"/>
            <a:ext cx="2221959" cy="195843"/>
            <a:chOff x="4933809" y="240743"/>
            <a:chExt cx="2221959" cy="19584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15ECCB-2CD1-20CE-6E5C-106EB029E706}"/>
                </a:ext>
              </a:extLst>
            </p:cNvPr>
            <p:cNvSpPr txBox="1"/>
            <p:nvPr/>
          </p:nvSpPr>
          <p:spPr>
            <a:xfrm>
              <a:off x="5194176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872300B-6538-7899-82FB-35FE7BEA918D}"/>
                </a:ext>
              </a:extLst>
            </p:cNvPr>
            <p:cNvGrpSpPr/>
            <p:nvPr/>
          </p:nvGrpSpPr>
          <p:grpSpPr>
            <a:xfrm>
              <a:off x="5801483" y="240743"/>
              <a:ext cx="720317" cy="195843"/>
              <a:chOff x="9560211" y="380822"/>
              <a:chExt cx="720317" cy="19584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9642F51D-AA31-DF0D-5757-0A99BB04EB65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D02E041-763F-4377-2FD0-483961DEEFC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5" name="그림 8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B131DAD-33FB-D5AD-8393-EDD06A29C3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3" name="직사각형 8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648DE9EA-668D-105A-18BB-D860D51F62E0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B089B49D-9D62-3E07-3608-17850AB728BB}"/>
                </a:ext>
              </a:extLst>
            </p:cNvPr>
            <p:cNvSpPr/>
            <p:nvPr/>
          </p:nvSpPr>
          <p:spPr>
            <a:xfrm>
              <a:off x="6575291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6209E5FE-4F0A-3A95-65F9-3E3D3C54F025}"/>
                </a:ext>
              </a:extLst>
            </p:cNvPr>
            <p:cNvGrpSpPr/>
            <p:nvPr/>
          </p:nvGrpSpPr>
          <p:grpSpPr>
            <a:xfrm>
              <a:off x="6787593" y="240743"/>
              <a:ext cx="368175" cy="195843"/>
              <a:chOff x="6787593" y="240743"/>
              <a:chExt cx="368175" cy="195843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8F01C7-BFEC-AD87-7EB1-FA1148CBF9DF}"/>
                  </a:ext>
                </a:extLst>
              </p:cNvPr>
              <p:cNvSpPr txBox="1"/>
              <p:nvPr/>
            </p:nvSpPr>
            <p:spPr>
              <a:xfrm>
                <a:off x="6787593" y="261720"/>
                <a:ext cx="368174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0" name="직사각형 69">
                <a:hlinkClick r:id="rId11" tooltip="화령사 페이지"/>
                <a:extLst>
                  <a:ext uri="{FF2B5EF4-FFF2-40B4-BE49-F238E27FC236}">
                    <a16:creationId xmlns:a16="http://schemas.microsoft.com/office/drawing/2014/main" id="{D3FF226E-BF09-C114-10D8-A9BF5CEA517F}"/>
                  </a:ext>
                </a:extLst>
              </p:cNvPr>
              <p:cNvSpPr/>
              <p:nvPr/>
            </p:nvSpPr>
            <p:spPr>
              <a:xfrm>
                <a:off x="6799330" y="240743"/>
                <a:ext cx="356438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BAAC605-072F-544F-F02B-9A15134EAE3F}"/>
                </a:ext>
              </a:extLst>
            </p:cNvPr>
            <p:cNvSpPr txBox="1"/>
            <p:nvPr/>
          </p:nvSpPr>
          <p:spPr>
            <a:xfrm>
              <a:off x="4933809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456FC9A-B978-BFB0-EEEC-B8C64C05E714}"/>
              </a:ext>
            </a:extLst>
          </p:cNvPr>
          <p:cNvGrpSpPr/>
          <p:nvPr/>
        </p:nvGrpSpPr>
        <p:grpSpPr>
          <a:xfrm>
            <a:off x="9701523" y="240743"/>
            <a:ext cx="2153441" cy="195843"/>
            <a:chOff x="8626320" y="240743"/>
            <a:chExt cx="2153441" cy="19584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7BB8B1-7120-C2BE-E0D4-72BBC6FB38D5}"/>
                </a:ext>
              </a:extLst>
            </p:cNvPr>
            <p:cNvSpPr txBox="1"/>
            <p:nvPr/>
          </p:nvSpPr>
          <p:spPr>
            <a:xfrm>
              <a:off x="888668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E1785B5-824B-E0DD-A5EE-98EFCAB6BDF5}"/>
                </a:ext>
              </a:extLst>
            </p:cNvPr>
            <p:cNvGrpSpPr/>
            <p:nvPr/>
          </p:nvGrpSpPr>
          <p:grpSpPr>
            <a:xfrm>
              <a:off x="9493994" y="240743"/>
              <a:ext cx="720317" cy="195843"/>
              <a:chOff x="9560211" y="380822"/>
              <a:chExt cx="720317" cy="195843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BABAF5A8-A7E6-9229-760D-86C5B2D4BCFA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927E050-C226-E314-7493-2E76336F7C2D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8" name="그림 97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04C214-E7B6-9EC1-AC43-0679CF9E9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96" name="직사각형 95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7B8E920E-50ED-A1B0-EE21-32D689E12242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EC43E701-D9D5-5D5C-2D34-CE0144C6A5F4}"/>
                </a:ext>
              </a:extLst>
            </p:cNvPr>
            <p:cNvSpPr/>
            <p:nvPr/>
          </p:nvSpPr>
          <p:spPr>
            <a:xfrm>
              <a:off x="1026780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324B0190-BA26-69D4-7F2A-118657F04541}"/>
                </a:ext>
              </a:extLst>
            </p:cNvPr>
            <p:cNvGrpSpPr/>
            <p:nvPr/>
          </p:nvGrpSpPr>
          <p:grpSpPr>
            <a:xfrm>
              <a:off x="10480104" y="240743"/>
              <a:ext cx="299657" cy="195843"/>
              <a:chOff x="10480104" y="240743"/>
              <a:chExt cx="299657" cy="19584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AF1400A-6B1F-8D14-08D3-524FE1A9843E}"/>
                  </a:ext>
                </a:extLst>
              </p:cNvPr>
              <p:cNvSpPr txBox="1"/>
              <p:nvPr/>
            </p:nvSpPr>
            <p:spPr>
              <a:xfrm>
                <a:off x="10480104" y="261720"/>
                <a:ext cx="257566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검객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94" name="직사각형 93">
                <a:hlinkClick r:id="rId12" tooltip="화령사 페이지"/>
                <a:extLst>
                  <a:ext uri="{FF2B5EF4-FFF2-40B4-BE49-F238E27FC236}">
                    <a16:creationId xmlns:a16="http://schemas.microsoft.com/office/drawing/2014/main" id="{BAAC2C1D-01A4-7E5F-654C-C194748D6505}"/>
                  </a:ext>
                </a:extLst>
              </p:cNvPr>
              <p:cNvSpPr/>
              <p:nvPr/>
            </p:nvSpPr>
            <p:spPr>
              <a:xfrm>
                <a:off x="10491841" y="240743"/>
                <a:ext cx="287920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0EE9642-2960-154A-BACB-B542B133A6BF}"/>
                </a:ext>
              </a:extLst>
            </p:cNvPr>
            <p:cNvSpPr txBox="1"/>
            <p:nvPr/>
          </p:nvSpPr>
          <p:spPr>
            <a:xfrm>
              <a:off x="862632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1E2AC94-CE5B-E13B-2642-18BA27A2BDB9}"/>
              </a:ext>
            </a:extLst>
          </p:cNvPr>
          <p:cNvSpPr txBox="1"/>
          <p:nvPr/>
        </p:nvSpPr>
        <p:spPr>
          <a:xfrm>
            <a:off x="9445739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27051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2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185068" cy="315295"/>
            <a:chOff x="8872890" y="3596688"/>
            <a:chExt cx="1185068" cy="315295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33548" cy="163272"/>
              <a:chOff x="8948650" y="3921798"/>
              <a:chExt cx="1033548" cy="16327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33548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3333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560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DDC1817A-7504-1DDE-D0EF-1F2B0247DB98}"/>
              </a:ext>
            </a:extLst>
          </p:cNvPr>
          <p:cNvSpPr txBox="1"/>
          <p:nvPr/>
        </p:nvSpPr>
        <p:spPr>
          <a:xfrm>
            <a:off x="9385400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A500C2C4-9CCE-660F-BFE0-B6E6FAE7BAF1}"/>
              </a:ext>
            </a:extLst>
          </p:cNvPr>
          <p:cNvGrpSpPr/>
          <p:nvPr/>
        </p:nvGrpSpPr>
        <p:grpSpPr>
          <a:xfrm>
            <a:off x="6649907" y="240743"/>
            <a:ext cx="2565131" cy="195843"/>
            <a:chOff x="6373540" y="240743"/>
            <a:chExt cx="2565131" cy="195843"/>
          </a:xfrm>
        </p:grpSpPr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BE00F75F-2E01-4F54-C117-A9828FC804CC}"/>
                </a:ext>
              </a:extLst>
            </p:cNvPr>
            <p:cNvSpPr txBox="1"/>
            <p:nvPr/>
          </p:nvSpPr>
          <p:spPr>
            <a:xfrm>
              <a:off x="663390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8AA5B69F-5287-0697-B49C-2BD2D27165FA}"/>
                </a:ext>
              </a:extLst>
            </p:cNvPr>
            <p:cNvGrpSpPr/>
            <p:nvPr/>
          </p:nvGrpSpPr>
          <p:grpSpPr>
            <a:xfrm>
              <a:off x="7241214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CB5A783B-4253-0584-67F9-79B07196F8CD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F119830F-4EEF-34F4-9B5F-BFCC1DE4C543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09" name="그림 1108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E232325-31A3-52F0-D373-F84A9EC84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07" name="직사각형 1106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777A35DD-534F-033F-DB89-231E50D29C65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1" name="화살표: 오른쪽 1100">
              <a:extLst>
                <a:ext uri="{FF2B5EF4-FFF2-40B4-BE49-F238E27FC236}">
                  <a16:creationId xmlns:a16="http://schemas.microsoft.com/office/drawing/2014/main" id="{AF98FDD1-2153-BAEB-E25C-A9DB7CE60ACC}"/>
                </a:ext>
              </a:extLst>
            </p:cNvPr>
            <p:cNvSpPr/>
            <p:nvPr/>
          </p:nvSpPr>
          <p:spPr>
            <a:xfrm>
              <a:off x="801502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253F0A3-73E7-9C21-BF8F-DC18742A5D04}"/>
                </a:ext>
              </a:extLst>
            </p:cNvPr>
            <p:cNvSpPr txBox="1"/>
            <p:nvPr/>
          </p:nvSpPr>
          <p:spPr>
            <a:xfrm>
              <a:off x="637354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D385CEB6-5EB5-C6E3-C741-38B9FF2299D4}"/>
                </a:ext>
              </a:extLst>
            </p:cNvPr>
            <p:cNvSpPr/>
            <p:nvPr/>
          </p:nvSpPr>
          <p:spPr>
            <a:xfrm>
              <a:off x="8281177" y="252106"/>
              <a:ext cx="657494" cy="173117"/>
            </a:xfrm>
            <a:prstGeom prst="roundRect">
              <a:avLst>
                <a:gd name="adj" fmla="val 50000"/>
              </a:avLst>
            </a:prstGeom>
            <a:solidFill>
              <a:srgbClr val="FFE0E0"/>
            </a:solidFill>
            <a:ln w="127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CC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팀 프로젝트</a:t>
              </a: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B9A6CA4-4E71-B959-52E9-8C9E701232CC}"/>
              </a:ext>
            </a:extLst>
          </p:cNvPr>
          <p:cNvGrpSpPr/>
          <p:nvPr/>
        </p:nvGrpSpPr>
        <p:grpSpPr>
          <a:xfrm>
            <a:off x="9602250" y="240743"/>
            <a:ext cx="2253750" cy="195843"/>
            <a:chOff x="9701523" y="240743"/>
            <a:chExt cx="2253750" cy="195843"/>
          </a:xfrm>
        </p:grpSpPr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3DDD05-9FAC-49A1-C826-9756E8D3D73C}"/>
                </a:ext>
              </a:extLst>
            </p:cNvPr>
            <p:cNvSpPr txBox="1"/>
            <p:nvPr/>
          </p:nvSpPr>
          <p:spPr>
            <a:xfrm>
              <a:off x="9961890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12" name="그룹 1111">
              <a:extLst>
                <a:ext uri="{FF2B5EF4-FFF2-40B4-BE49-F238E27FC236}">
                  <a16:creationId xmlns:a16="http://schemas.microsoft.com/office/drawing/2014/main" id="{5B0BF740-8AA3-04A4-A6C3-58C226FB4BE2}"/>
                </a:ext>
              </a:extLst>
            </p:cNvPr>
            <p:cNvGrpSpPr/>
            <p:nvPr/>
          </p:nvGrpSpPr>
          <p:grpSpPr>
            <a:xfrm>
              <a:off x="10569197" y="240743"/>
              <a:ext cx="720317" cy="195843"/>
              <a:chOff x="9560211" y="380822"/>
              <a:chExt cx="720317" cy="195843"/>
            </a:xfrm>
          </p:grpSpPr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24715E30-7018-5CEC-2230-6A118B859879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0" name="TextBox 1119">
                  <a:extLst>
                    <a:ext uri="{FF2B5EF4-FFF2-40B4-BE49-F238E27FC236}">
                      <a16:creationId xmlns:a16="http://schemas.microsoft.com/office/drawing/2014/main" id="{79FEC354-9516-F8B8-30F5-5EA8F658CB3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21" name="그림 112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D4E9733-FA65-7178-E53D-8B1CBE822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9" name="직사각형 1118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F8CBE733-4EFD-7300-D02C-F44F1B931E2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3" name="화살표: 오른쪽 1112">
              <a:extLst>
                <a:ext uri="{FF2B5EF4-FFF2-40B4-BE49-F238E27FC236}">
                  <a16:creationId xmlns:a16="http://schemas.microsoft.com/office/drawing/2014/main" id="{33A2498A-A69A-E731-F676-F6EAD8EC89FC}"/>
                </a:ext>
              </a:extLst>
            </p:cNvPr>
            <p:cNvSpPr/>
            <p:nvPr/>
          </p:nvSpPr>
          <p:spPr>
            <a:xfrm>
              <a:off x="11343005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7F29C3D2-ADCA-6854-5B5A-F7E2ED01EC3B}"/>
                </a:ext>
              </a:extLst>
            </p:cNvPr>
            <p:cNvSpPr txBox="1"/>
            <p:nvPr/>
          </p:nvSpPr>
          <p:spPr>
            <a:xfrm>
              <a:off x="9701523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26" name="사각형: 둥근 모서리 1125">
              <a:extLst>
                <a:ext uri="{FF2B5EF4-FFF2-40B4-BE49-F238E27FC236}">
                  <a16:creationId xmlns:a16="http://schemas.microsoft.com/office/drawing/2014/main" id="{EF003359-EC06-9F35-9F20-F6665954B729}"/>
                </a:ext>
              </a:extLst>
            </p:cNvPr>
            <p:cNvSpPr/>
            <p:nvPr/>
          </p:nvSpPr>
          <p:spPr>
            <a:xfrm>
              <a:off x="11583750" y="252106"/>
              <a:ext cx="371523" cy="173117"/>
            </a:xfrm>
            <a:prstGeom prst="roundRect">
              <a:avLst>
                <a:gd name="adj" fmla="val 50000"/>
              </a:avLst>
            </a:prstGeom>
            <a:solidFill>
              <a:srgbClr val="E0FFE6"/>
            </a:solidFill>
            <a:ln w="12700">
              <a:solidFill>
                <a:srgbClr val="00AA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006633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FA7B9E-2CC2-D4AD-1BC3-F5229D2D5CD7}"/>
              </a:ext>
            </a:extLst>
          </p:cNvPr>
          <p:cNvGrpSpPr/>
          <p:nvPr/>
        </p:nvGrpSpPr>
        <p:grpSpPr>
          <a:xfrm>
            <a:off x="5288785" y="3776960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9CCB85-6691-598B-72BB-A54B6F51E7D2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77274F5-F1BB-D626-ECE0-7426F27171FE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DE51F70-5333-6599-E15C-84FD1791C72F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1AF02D-42E6-5BCC-0F01-7F8AD26C896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35" name="그림 3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F48D50-C48E-F585-E3C2-17035663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" name="직사각형 30">
              <a:hlinkClick r:id="rId3" tooltip="웹사이트 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354795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11683</TotalTime>
  <Words>797</Words>
  <Application>Microsoft Office PowerPoint</Application>
  <PresentationFormat>와이드스크린</PresentationFormat>
  <Paragraphs>198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소개</vt:lpstr>
      <vt:lpstr>이력</vt:lpstr>
      <vt:lpstr>분석_1 : 전투 시스템 역기획</vt:lpstr>
      <vt:lpstr>분석_2 : 스킬 역기획</vt:lpstr>
      <vt:lpstr>분석_3 : 데이터 테이블</vt:lpstr>
      <vt:lpstr>설계 : 신규 캐릭터</vt:lpstr>
      <vt:lpstr>구현 : 협업 및 개발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541</cp:revision>
  <dcterms:created xsi:type="dcterms:W3CDTF">2025-06-06T11:22:44Z</dcterms:created>
  <dcterms:modified xsi:type="dcterms:W3CDTF">2025-09-02T09:56:52Z</dcterms:modified>
</cp:coreProperties>
</file>